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57" r:id="rId4"/>
    <p:sldId id="275" r:id="rId5"/>
    <p:sldId id="258" r:id="rId6"/>
    <p:sldId id="259" r:id="rId7"/>
    <p:sldId id="272" r:id="rId8"/>
    <p:sldId id="260" r:id="rId9"/>
    <p:sldId id="263" r:id="rId10"/>
    <p:sldId id="261" r:id="rId11"/>
    <p:sldId id="271" r:id="rId12"/>
    <p:sldId id="262" r:id="rId13"/>
    <p:sldId id="276" r:id="rId14"/>
    <p:sldId id="273" r:id="rId15"/>
    <p:sldId id="274" r:id="rId16"/>
    <p:sldId id="279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90FC4A9-46A5-488B-8200-2DE41FC1C9D4}" type="datetimeFigureOut">
              <a:rPr lang="ru-RU" smtClean="0"/>
              <a:pPr/>
              <a:t>12.05.15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FF81F4E-3E61-4C04-8847-06C3DD2D1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Монастырь </a:t>
            </a:r>
            <a:r>
              <a:rPr lang="ru-RU" sz="3100" smtClean="0">
                <a:latin typeface="Times New Roman" pitchFamily="18" charset="0"/>
                <a:cs typeface="Times New Roman" pitchFamily="18" charset="0"/>
              </a:rPr>
              <a:t>посёлка Гирей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egasoft\Desktop\К монастырю\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51144" y="530225"/>
            <a:ext cx="4687749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За алтарём с восточной стороны церкви был склеп, который после был использован жильцами под погреба и две могилы, увенчанные памятниками из чёрного шлифованного мрамора с золотым тиснением. На них надписи:</a:t>
            </a:r>
            <a:endParaRPr lang="ru-RU" dirty="0" smtClean="0"/>
          </a:p>
          <a:p>
            <a:r>
              <a:rPr lang="ru-RU" dirty="0"/>
              <a:t>на 1 памятнике:</a:t>
            </a:r>
            <a:endParaRPr lang="ru-RU" dirty="0" smtClean="0"/>
          </a:p>
          <a:p>
            <a:r>
              <a:rPr lang="ru-RU" dirty="0"/>
              <a:t> </a:t>
            </a:r>
            <a:endParaRPr lang="ru-RU" dirty="0" smtClean="0"/>
          </a:p>
          <a:p>
            <a:r>
              <a:rPr lang="ru-RU" dirty="0"/>
              <a:t>«</a:t>
            </a:r>
            <a:r>
              <a:rPr lang="ru-RU" dirty="0" err="1" smtClean="0"/>
              <a:t>Меснянкин</a:t>
            </a:r>
            <a:r>
              <a:rPr lang="ru-RU" dirty="0" smtClean="0"/>
              <a:t> </a:t>
            </a:r>
            <a:r>
              <a:rPr lang="ru-RU" dirty="0"/>
              <a:t>Николай Иванович скончался 28 марта 1909 г. на 83 году»</a:t>
            </a:r>
            <a:endParaRPr lang="ru-RU" dirty="0" smtClean="0"/>
          </a:p>
          <a:p>
            <a:r>
              <a:rPr lang="ru-RU" dirty="0"/>
              <a:t> </a:t>
            </a:r>
            <a:endParaRPr lang="ru-RU" dirty="0" smtClean="0"/>
          </a:p>
          <a:p>
            <a:r>
              <a:rPr lang="ru-RU" dirty="0"/>
              <a:t>«</a:t>
            </a:r>
            <a:r>
              <a:rPr lang="ru-RU" dirty="0" err="1" smtClean="0"/>
              <a:t>Меснянкина</a:t>
            </a:r>
            <a:r>
              <a:rPr lang="ru-RU" dirty="0" smtClean="0"/>
              <a:t> </a:t>
            </a:r>
            <a:r>
              <a:rPr lang="ru-RU" dirty="0"/>
              <a:t>Наталия Николаевна скончалась 1910 г. 21 мая на 71 году»</a:t>
            </a:r>
            <a:endParaRPr lang="ru-RU" dirty="0" smtClean="0"/>
          </a:p>
          <a:p>
            <a:r>
              <a:rPr lang="ru-RU" dirty="0"/>
              <a:t>на 2 памятнике:</a:t>
            </a:r>
            <a:endParaRPr lang="ru-RU" dirty="0" smtClean="0"/>
          </a:p>
          <a:p>
            <a:r>
              <a:rPr lang="ru-RU" dirty="0"/>
              <a:t> </a:t>
            </a:r>
            <a:endParaRPr lang="ru-RU" dirty="0" smtClean="0"/>
          </a:p>
          <a:p>
            <a:r>
              <a:rPr lang="ru-RU" dirty="0"/>
              <a:t>«</a:t>
            </a:r>
            <a:r>
              <a:rPr lang="ru-RU" dirty="0" err="1"/>
              <a:t>Николенко</a:t>
            </a:r>
            <a:r>
              <a:rPr lang="ru-RU" dirty="0"/>
              <a:t> Яков Терентьевич скончался 6 августа 1907 г. Мир праху твоему»</a:t>
            </a:r>
            <a:endParaRPr lang="ru-RU" dirty="0" smtClean="0"/>
          </a:p>
          <a:p>
            <a:r>
              <a:rPr lang="ru-RU" dirty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megasoft\Desktop\Фото к монастырю\SAM_55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571480"/>
            <a:ext cx="3516063" cy="5274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538847" y="642918"/>
            <a:ext cx="2971800" cy="5010996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Кто же это за люди? Это знать того времени.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Меснянкины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– помещики, владевшие землями, где сейчас совхоз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Венцы-Заря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», 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Николенко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Яков – владелец земли под Первомайской СОС. Его сын в 1911 г. продал участок в 120 десятин Воронцову-Дашкову, на котором построен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сахзавод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Брат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Николенко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Григорий Терентьевич владел землёй, где сейчас совхоз Кубань, т.е. от Кубани до Зеленчука. Монастырь тоже имел свою землю.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62000" y="1777468"/>
            <a:ext cx="4625975" cy="3030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:\карта_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358246" cy="6072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Усадьба </a:t>
            </a:r>
            <a:r>
              <a:rPr lang="ru-RU" dirty="0" err="1" smtClean="0"/>
              <a:t>Меснянкина</a:t>
            </a:r>
            <a:endParaRPr lang="ru-RU" dirty="0"/>
          </a:p>
        </p:txBody>
      </p:sp>
      <p:pic>
        <p:nvPicPr>
          <p:cNvPr id="3074" name="Picture 2" descr="C:\Users\megasoft\Desktop\К монастырю\Усадьба Меснинки\1373299459_swalker.org_img_84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18448" y="530225"/>
            <a:ext cx="2924041" cy="4389438"/>
          </a:xfrm>
          <a:prstGeom prst="rect">
            <a:avLst/>
          </a:prstGeom>
          <a:noFill/>
        </p:spPr>
      </p:pic>
      <p:pic>
        <p:nvPicPr>
          <p:cNvPr id="3075" name="Picture 3" descr="C:\Users\megasoft\Desktop\К монастырю\Усадьба Меснинки\1373299567_swalker.org_img_841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59454" y="530225"/>
            <a:ext cx="2924041" cy="4389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Усадьба </a:t>
            </a:r>
            <a:r>
              <a:rPr lang="ru-RU" dirty="0" err="1" smtClean="0"/>
              <a:t>Меснянкина</a:t>
            </a:r>
            <a:endParaRPr lang="ru-RU" dirty="0"/>
          </a:p>
        </p:txBody>
      </p:sp>
      <p:pic>
        <p:nvPicPr>
          <p:cNvPr id="4098" name="Picture 2" descr="C:\Users\megasoft\Desktop\К монастырю\Усадьба Меснинки\1373299029_swalker.org_img_84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99394" y="561975"/>
            <a:ext cx="6191250" cy="412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B конце 1921 году монастырь в п. Гирей был закрыт. Начиная </a:t>
            </a:r>
            <a:r>
              <a:rPr lang="ru-RU" dirty="0" err="1" smtClean="0"/>
              <a:t>c</a:t>
            </a:r>
            <a:r>
              <a:rPr lang="ru-RU" dirty="0" smtClean="0"/>
              <a:t> 1922 по 1927 год, по решению </a:t>
            </a:r>
            <a:r>
              <a:rPr lang="ru-RU" dirty="0" err="1" smtClean="0"/>
              <a:t>Гулькевичского</a:t>
            </a:r>
            <a:r>
              <a:rPr lang="ru-RU" dirty="0" smtClean="0"/>
              <a:t> сельского Совета храм и монастырские постройки были переданы сахарному заводу. Монастырский храм был разобран на строительство </a:t>
            </a:r>
            <a:r>
              <a:rPr lang="ru-RU" dirty="0" err="1" smtClean="0"/>
              <a:t>жомовых</a:t>
            </a:r>
            <a:r>
              <a:rPr lang="ru-RU" dirty="0" smtClean="0"/>
              <a:t> ям и других </a:t>
            </a:r>
            <a:r>
              <a:rPr lang="ru-RU" dirty="0" err="1" smtClean="0"/>
              <a:t>объeктов</a:t>
            </a:r>
            <a:r>
              <a:rPr lang="ru-RU" dirty="0" smtClean="0"/>
              <a:t> для </a:t>
            </a:r>
            <a:r>
              <a:rPr lang="ru-RU" dirty="0" err="1" smtClean="0"/>
              <a:t>завoда</a:t>
            </a:r>
            <a:r>
              <a:rPr lang="ru-RU" dirty="0" smtClean="0"/>
              <a:t>, </a:t>
            </a:r>
            <a:r>
              <a:rPr lang="ru-RU" dirty="0" err="1" smtClean="0"/>
              <a:t>a</a:t>
            </a:r>
            <a:r>
              <a:rPr lang="ru-RU" dirty="0" smtClean="0"/>
              <a:t> </a:t>
            </a:r>
            <a:r>
              <a:rPr lang="ru-RU" dirty="0" err="1" smtClean="0"/>
              <a:t>тaкже</a:t>
            </a:r>
            <a:r>
              <a:rPr lang="ru-RU" dirty="0" smtClean="0"/>
              <a:t> строительство домов для </a:t>
            </a:r>
            <a:r>
              <a:rPr lang="ru-RU" dirty="0" err="1" smtClean="0"/>
              <a:t>рабoчих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26" name="Picture 2" descr="D:\Созерцания\Лето-осень 2013\SAM_41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9077" y="530225"/>
            <a:ext cx="2791883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Летопись с 1913 г.</a:t>
            </a:r>
            <a:endParaRPr lang="ru-RU" dirty="0"/>
          </a:p>
        </p:txBody>
      </p:sp>
      <p:pic>
        <p:nvPicPr>
          <p:cNvPr id="1027" name="Picture 3" descr="C:\Users\megasoft\Desktop\Фото к монастырю\SAM_55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30225"/>
            <a:ext cx="7358114" cy="46132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Между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сахзаводом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спиртзаводом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размещалось большое подворье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монастыря с церковью. Подворье обнесено кирпичной изгородью, которая проходила с севера по ул. Школьной, с юга по ул. Ленинской, с востока по переулку Ленина и с запада по переулку Школьному. Бывшие монастырские дома вошли в состав ул. Школьной под № 13, 21, 23, двухэтажный № 27, пятый дом по ул. Заводской занят под ветеринарный пункт.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 descr="C:\Users\megasoft\Desktop\К монастырю\0_b62ce_f74cd3a3_XL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831061" y="1612335"/>
            <a:ext cx="4487853" cy="336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2920" y="5286388"/>
            <a:ext cx="8183880" cy="1143008"/>
          </a:xfrm>
        </p:spPr>
        <p:txBody>
          <a:bodyPr/>
          <a:lstStyle/>
          <a:p>
            <a:r>
              <a:rPr lang="ru-RU" dirty="0" smtClean="0"/>
              <a:t>Постройка 1872 года</a:t>
            </a:r>
            <a:endParaRPr lang="ru-RU" dirty="0"/>
          </a:p>
        </p:txBody>
      </p:sp>
      <p:pic>
        <p:nvPicPr>
          <p:cNvPr id="5122" name="Picture 2" descr="H:\монастырь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30225"/>
            <a:ext cx="7786742" cy="5041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Во дворе был парк с фруктовыми деревьями.</a:t>
            </a:r>
          </a:p>
        </p:txBody>
      </p:sp>
      <p:pic>
        <p:nvPicPr>
          <p:cNvPr id="3074" name="Picture 2" descr="C:\Users\megasoft\Desktop\К монастырю\21aug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62000" y="1650254"/>
            <a:ext cx="4625975" cy="3284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Против церкви был двухэтажный кирпичный дом и ещё три из кирпича, крытые черепицей, четвёртый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турлучный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крытый камышом. </a:t>
            </a:r>
          </a:p>
        </p:txBody>
      </p:sp>
      <p:pic>
        <p:nvPicPr>
          <p:cNvPr id="4098" name="Picture 2" descr="C:\Users\megasoft\Desktop\К монастырю\c4cda12d28f9e1c5da8e8fe428ff0310_x10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62000" y="1594081"/>
            <a:ext cx="4625975" cy="3396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Фундамент двухэтажного здания</a:t>
            </a:r>
            <a:endParaRPr lang="ru-RU" dirty="0"/>
          </a:p>
        </p:txBody>
      </p:sp>
      <p:pic>
        <p:nvPicPr>
          <p:cNvPr id="2050" name="Picture 2" descr="C:\Users\megasoft\Desktop\Фото к монастырю\SAM_55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4150" y="530225"/>
            <a:ext cx="6281738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Ближе к пойме за оградой был пятый кирпичный дом, крытый так же черепицей, видно для обслуживания кирпичного производства. Во дворе имелся колодец с кирпичным срубом.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C:\Users\megasoft\Desktop\К монастырю\81248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762000" y="1557734"/>
            <a:ext cx="4625975" cy="3469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857232"/>
            <a:ext cx="3008313" cy="5268931"/>
          </a:xfrm>
        </p:spPr>
        <p:txBody>
          <a:bodyPr/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Основателем этого монастыря был некто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Кастусть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Калиновский, уличённый царскими властями в участии организации покушения на царя Александра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II,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выслан на Кубань с запрещением иметь семью, чтобы не размножались люди с крамольными мыслями.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146" name="Picture 2" descr="C:\Users\megasoft\Desktop\К монастырю\7701650_ee63ac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714744" y="1428736"/>
            <a:ext cx="4625975" cy="36670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553</TotalTime>
  <Words>361</Words>
  <Application>Microsoft Office PowerPoint</Application>
  <PresentationFormat>Экран (4:3)</PresentationFormat>
  <Paragraphs>25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Монастырь посёлка Гирей</vt:lpstr>
      <vt:lpstr>Летопись с 1913 г.</vt:lpstr>
      <vt:lpstr>Слайд 3</vt:lpstr>
      <vt:lpstr>Постройка 1872 года</vt:lpstr>
      <vt:lpstr>Слайд 5</vt:lpstr>
      <vt:lpstr>Слайд 6</vt:lpstr>
      <vt:lpstr>Фундамент двухэтажного здания</vt:lpstr>
      <vt:lpstr>Слайд 8</vt:lpstr>
      <vt:lpstr>Слайд 9</vt:lpstr>
      <vt:lpstr>Слайд 10</vt:lpstr>
      <vt:lpstr>Слайд 11</vt:lpstr>
      <vt:lpstr>Слайд 12</vt:lpstr>
      <vt:lpstr>Слайд 13</vt:lpstr>
      <vt:lpstr>Усадьба Меснянкина</vt:lpstr>
      <vt:lpstr>Усадьба Меснянкина</vt:lpstr>
      <vt:lpstr>Слайд 16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Мужской монастырь</dc:title>
  <dc:creator>megasoft</dc:creator>
  <cp:lastModifiedBy>megasoft</cp:lastModifiedBy>
  <cp:revision>59</cp:revision>
  <dcterms:created xsi:type="dcterms:W3CDTF">2014-11-27T05:03:24Z</dcterms:created>
  <dcterms:modified xsi:type="dcterms:W3CDTF">2015-05-12T10:02:24Z</dcterms:modified>
</cp:coreProperties>
</file>